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8012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2" d="100"/>
          <a:sy n="12" d="100"/>
        </p:scale>
        <p:origin x="2669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stian Bischofberger" userId="54f9690ea1f059aa" providerId="LiveId" clId="{0659593D-59FE-4FFB-9866-416971734A05}"/>
    <pc:docChg chg="undo custSel modSld">
      <pc:chgData name="Bastian Bischofberger" userId="54f9690ea1f059aa" providerId="LiveId" clId="{0659593D-59FE-4FFB-9866-416971734A05}" dt="2026-08-28T05:51:59.930" v="155" actId="1076"/>
      <pc:docMkLst>
        <pc:docMk/>
      </pc:docMkLst>
      <pc:sldChg chg="addSp delSp modSp mod">
        <pc:chgData name="Bastian Bischofberger" userId="54f9690ea1f059aa" providerId="LiveId" clId="{0659593D-59FE-4FFB-9866-416971734A05}" dt="2026-08-28T05:51:59.930" v="155" actId="1076"/>
        <pc:sldMkLst>
          <pc:docMk/>
          <pc:sldMk cId="1351295118" sldId="256"/>
        </pc:sldMkLst>
        <pc:spChg chg="mod">
          <ac:chgData name="Bastian Bischofberger" userId="54f9690ea1f059aa" providerId="LiveId" clId="{0659593D-59FE-4FFB-9866-416971734A05}" dt="2026-08-28T05:50:54.088" v="150" actId="14100"/>
          <ac:spMkLst>
            <pc:docMk/>
            <pc:sldMk cId="1351295118" sldId="256"/>
            <ac:spMk id="11" creationId="{5ED37784-42B1-1FDD-F751-5C6CE88E4C78}"/>
          </ac:spMkLst>
        </pc:spChg>
        <pc:spChg chg="mod">
          <ac:chgData name="Bastian Bischofberger" userId="54f9690ea1f059aa" providerId="LiveId" clId="{0659593D-59FE-4FFB-9866-416971734A05}" dt="2026-08-28T05:51:59.930" v="155" actId="1076"/>
          <ac:spMkLst>
            <pc:docMk/>
            <pc:sldMk cId="1351295118" sldId="256"/>
            <ac:spMk id="23" creationId="{0BD624CB-1704-2D43-B9D0-6273488B5E0C}"/>
          </ac:spMkLst>
        </pc:spChg>
        <pc:picChg chg="mod">
          <ac:chgData name="Bastian Bischofberger" userId="54f9690ea1f059aa" providerId="LiveId" clId="{0659593D-59FE-4FFB-9866-416971734A05}" dt="2026-08-28T05:50:58.453" v="151" actId="1076"/>
          <ac:picMkLst>
            <pc:docMk/>
            <pc:sldMk cId="1351295118" sldId="256"/>
            <ac:picMk id="16" creationId="{E67543E7-F00F-30AD-CA24-1620FCA3C24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FA2B-B2F2-496C-ACD0-7135077FAE6D}" type="datetimeFigureOut">
              <a:rPr lang="de-CH" smtClean="0"/>
              <a:t>28.08.2026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9E03-07F6-4C42-A5EE-E56C80899AF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0739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FA2B-B2F2-496C-ACD0-7135077FAE6D}" type="datetimeFigureOut">
              <a:rPr lang="de-CH" smtClean="0"/>
              <a:t>28.08.2026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9E03-07F6-4C42-A5EE-E56C80899AF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82785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FA2B-B2F2-496C-ACD0-7135077FAE6D}" type="datetimeFigureOut">
              <a:rPr lang="de-CH" smtClean="0"/>
              <a:t>28.08.2026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9E03-07F6-4C42-A5EE-E56C80899AF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96742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FA2B-B2F2-496C-ACD0-7135077FAE6D}" type="datetimeFigureOut">
              <a:rPr lang="de-CH" smtClean="0"/>
              <a:t>28.08.2026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9E03-07F6-4C42-A5EE-E56C80899AF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01719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FA2B-B2F2-496C-ACD0-7135077FAE6D}" type="datetimeFigureOut">
              <a:rPr lang="de-CH" smtClean="0"/>
              <a:t>28.08.2026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9E03-07F6-4C42-A5EE-E56C80899AF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05353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FA2B-B2F2-496C-ACD0-7135077FAE6D}" type="datetimeFigureOut">
              <a:rPr lang="de-CH" smtClean="0"/>
              <a:t>28.08.2026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9E03-07F6-4C42-A5EE-E56C80899AF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8504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FA2B-B2F2-496C-ACD0-7135077FAE6D}" type="datetimeFigureOut">
              <a:rPr lang="de-CH" smtClean="0"/>
              <a:t>28.08.2026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9E03-07F6-4C42-A5EE-E56C80899AF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3416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FA2B-B2F2-496C-ACD0-7135077FAE6D}" type="datetimeFigureOut">
              <a:rPr lang="de-CH" smtClean="0"/>
              <a:t>28.08.2026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9E03-07F6-4C42-A5EE-E56C80899AF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19424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FA2B-B2F2-496C-ACD0-7135077FAE6D}" type="datetimeFigureOut">
              <a:rPr lang="de-CH" smtClean="0"/>
              <a:t>28.08.2026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9E03-07F6-4C42-A5EE-E56C80899AF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99561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FA2B-B2F2-496C-ACD0-7135077FAE6D}" type="datetimeFigureOut">
              <a:rPr lang="de-CH" smtClean="0"/>
              <a:t>28.08.2026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9E03-07F6-4C42-A5EE-E56C80899AF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22477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FA2B-B2F2-496C-ACD0-7135077FAE6D}" type="datetimeFigureOut">
              <a:rPr lang="de-CH" smtClean="0"/>
              <a:t>28.08.2026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9E03-07F6-4C42-A5EE-E56C80899AF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14262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EDFA2B-B2F2-496C-ACD0-7135077FAE6D}" type="datetimeFigureOut">
              <a:rPr lang="de-CH" smtClean="0"/>
              <a:t>28.08.2026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619E03-07F6-4C42-A5EE-E56C80899AF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65954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6">
            <a:extLst>
              <a:ext uri="{FF2B5EF4-FFF2-40B4-BE49-F238E27FC236}">
                <a16:creationId xmlns:a16="http://schemas.microsoft.com/office/drawing/2014/main" id="{D02EA71A-B2AE-3DD9-6A70-86119FC3D29B}"/>
              </a:ext>
            </a:extLst>
          </p:cNvPr>
          <p:cNvSpPr/>
          <p:nvPr/>
        </p:nvSpPr>
        <p:spPr>
          <a:xfrm>
            <a:off x="2005432" y="29407668"/>
            <a:ext cx="26264348" cy="5957429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4" name="Rounded Rectangle 6">
            <a:extLst>
              <a:ext uri="{FF2B5EF4-FFF2-40B4-BE49-F238E27FC236}">
                <a16:creationId xmlns:a16="http://schemas.microsoft.com/office/drawing/2014/main" id="{FC6D2D26-DE11-0A7D-D519-8F3407CF7BB4}"/>
              </a:ext>
            </a:extLst>
          </p:cNvPr>
          <p:cNvSpPr/>
          <p:nvPr/>
        </p:nvSpPr>
        <p:spPr>
          <a:xfrm>
            <a:off x="1978612" y="22529083"/>
            <a:ext cx="26291168" cy="5957429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5ED37784-42B1-1FDD-F751-5C6CE88E4C78}"/>
              </a:ext>
            </a:extLst>
          </p:cNvPr>
          <p:cNvSpPr/>
          <p:nvPr/>
        </p:nvSpPr>
        <p:spPr>
          <a:xfrm>
            <a:off x="2005432" y="14426900"/>
            <a:ext cx="26264348" cy="7181027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597BE0D-3711-15B7-5D58-82C9A5903244}"/>
              </a:ext>
            </a:extLst>
          </p:cNvPr>
          <p:cNvSpPr/>
          <p:nvPr/>
        </p:nvSpPr>
        <p:spPr>
          <a:xfrm>
            <a:off x="0" y="0"/>
            <a:ext cx="30276000" cy="144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C0C0429-63A3-862C-5BB6-923C3820B616}"/>
              </a:ext>
            </a:extLst>
          </p:cNvPr>
          <p:cNvSpPr/>
          <p:nvPr/>
        </p:nvSpPr>
        <p:spPr>
          <a:xfrm>
            <a:off x="-787" y="41363763"/>
            <a:ext cx="30276000" cy="144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060F910-C89A-0D50-F60F-784E9F1670FA}"/>
              </a:ext>
            </a:extLst>
          </p:cNvPr>
          <p:cNvSpPr/>
          <p:nvPr/>
        </p:nvSpPr>
        <p:spPr>
          <a:xfrm rot="16200000">
            <a:off x="-19242275" y="20682273"/>
            <a:ext cx="39923763" cy="143921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BB673BB-BF46-4EF6-5DCB-6295AD73EBB0}"/>
              </a:ext>
            </a:extLst>
          </p:cNvPr>
          <p:cNvSpPr/>
          <p:nvPr/>
        </p:nvSpPr>
        <p:spPr>
          <a:xfrm rot="16200000">
            <a:off x="9593725" y="20682274"/>
            <a:ext cx="39923763" cy="143921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6" name="Grafik 15" descr="Tageskalender mit einfarbiger Füllung">
            <a:extLst>
              <a:ext uri="{FF2B5EF4-FFF2-40B4-BE49-F238E27FC236}">
                <a16:creationId xmlns:a16="http://schemas.microsoft.com/office/drawing/2014/main" id="{E67543E7-F00F-30AD-CA24-1620FCA3C2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47018" y="14620046"/>
            <a:ext cx="6480000" cy="6480000"/>
          </a:xfrm>
          <a:prstGeom prst="rect">
            <a:avLst/>
          </a:prstGeom>
        </p:spPr>
      </p:pic>
      <p:pic>
        <p:nvPicPr>
          <p:cNvPr id="20" name="Grafik 19" descr="Uhr mit einfarbiger Füllung">
            <a:extLst>
              <a:ext uri="{FF2B5EF4-FFF2-40B4-BE49-F238E27FC236}">
                <a16:creationId xmlns:a16="http://schemas.microsoft.com/office/drawing/2014/main" id="{5A5891BF-29D1-A4B5-914A-69C2A4ADC8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7018" y="22267799"/>
            <a:ext cx="6480000" cy="6480000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0BD624CB-1704-2D43-B9D0-6273488B5E0C}"/>
              </a:ext>
            </a:extLst>
          </p:cNvPr>
          <p:cNvSpPr txBox="1"/>
          <p:nvPr/>
        </p:nvSpPr>
        <p:spPr>
          <a:xfrm>
            <a:off x="12440336" y="14846239"/>
            <a:ext cx="964810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0" b="1" dirty="0">
                <a:solidFill>
                  <a:schemeClr val="bg1"/>
                </a:solidFill>
              </a:rPr>
              <a:t>14.09.2026</a:t>
            </a:r>
          </a:p>
          <a:p>
            <a:pPr algn="ctr"/>
            <a:r>
              <a:rPr lang="de-CH" sz="14000" b="1" dirty="0">
                <a:solidFill>
                  <a:schemeClr val="bg1"/>
                </a:solidFill>
              </a:rPr>
              <a:t>+</a:t>
            </a:r>
          </a:p>
          <a:p>
            <a:r>
              <a:rPr lang="de-CH" sz="14000" b="1" dirty="0">
                <a:solidFill>
                  <a:schemeClr val="bg1"/>
                </a:solidFill>
              </a:rPr>
              <a:t>15.09.2026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F0D95F2F-8137-7907-DC6E-16801C67133B}"/>
              </a:ext>
            </a:extLst>
          </p:cNvPr>
          <p:cNvSpPr txBox="1"/>
          <p:nvPr/>
        </p:nvSpPr>
        <p:spPr>
          <a:xfrm>
            <a:off x="12440336" y="23307194"/>
            <a:ext cx="116851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0" b="1" dirty="0">
                <a:solidFill>
                  <a:schemeClr val="bg1"/>
                </a:solidFill>
              </a:rPr>
              <a:t>Ab 1830 Uhr</a:t>
            </a:r>
          </a:p>
          <a:p>
            <a:r>
              <a:rPr lang="de-CH" sz="14000" b="1" dirty="0">
                <a:solidFill>
                  <a:schemeClr val="bg1"/>
                </a:solidFill>
              </a:rPr>
              <a:t>Bis 2130 Uhr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5A58872C-36E7-956F-E6C6-741BD90CC3EC}"/>
              </a:ext>
            </a:extLst>
          </p:cNvPr>
          <p:cNvSpPr txBox="1"/>
          <p:nvPr/>
        </p:nvSpPr>
        <p:spPr>
          <a:xfrm>
            <a:off x="12440336" y="30185779"/>
            <a:ext cx="154572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0" b="1" dirty="0">
                <a:solidFill>
                  <a:schemeClr val="bg1"/>
                </a:solidFill>
              </a:rPr>
              <a:t>Durchfahrt </a:t>
            </a:r>
          </a:p>
          <a:p>
            <a:r>
              <a:rPr lang="de-CH" sz="14000" b="1" dirty="0">
                <a:solidFill>
                  <a:schemeClr val="bg1"/>
                </a:solidFill>
              </a:rPr>
              <a:t>Teilweise gesperrt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BBA5EE8D-6287-106E-0316-483657574E1C}"/>
              </a:ext>
            </a:extLst>
          </p:cNvPr>
          <p:cNvSpPr txBox="1"/>
          <p:nvPr/>
        </p:nvSpPr>
        <p:spPr>
          <a:xfrm>
            <a:off x="1439213" y="37650630"/>
            <a:ext cx="273960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800" b="1" dirty="0">
                <a:solidFill>
                  <a:srgbClr val="FF0000"/>
                </a:solidFill>
              </a:rPr>
              <a:t>Vielen Dank</a:t>
            </a:r>
          </a:p>
          <a:p>
            <a:pPr algn="ctr"/>
            <a:r>
              <a:rPr lang="de-CH" sz="11800" b="1" dirty="0"/>
              <a:t>Feuerwehr Rheineck-Thal-Lutzenberg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C6DC10A9-0E8B-A639-D1E8-772D9BF4A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5057" y="2388719"/>
            <a:ext cx="10494723" cy="10976245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763CC1BF-1B33-E623-36D3-441309960924}"/>
              </a:ext>
            </a:extLst>
          </p:cNvPr>
          <p:cNvSpPr txBox="1"/>
          <p:nvPr/>
        </p:nvSpPr>
        <p:spPr>
          <a:xfrm>
            <a:off x="1963546" y="3725533"/>
            <a:ext cx="16883273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7200" b="1">
                <a:solidFill>
                  <a:srgbClr val="C80000"/>
                </a:solidFill>
              </a:defRPr>
            </a:pPr>
            <a:r>
              <a:rPr lang="de-CH" sz="19900" u="sng" dirty="0">
                <a:solidFill>
                  <a:srgbClr val="FF0000"/>
                </a:solidFill>
              </a:rPr>
              <a:t>FEUERWEHR</a:t>
            </a:r>
          </a:p>
          <a:p>
            <a:pPr>
              <a:defRPr sz="7200" b="1"/>
            </a:pPr>
            <a:r>
              <a:rPr lang="de-CH" sz="19900" u="sng" dirty="0"/>
              <a:t>ÜBUNG</a:t>
            </a:r>
          </a:p>
        </p:txBody>
      </p:sp>
      <p:pic>
        <p:nvPicPr>
          <p:cNvPr id="22" name="Grafik 21" descr="Martinshorn mit einfarbiger Füllung">
            <a:extLst>
              <a:ext uri="{FF2B5EF4-FFF2-40B4-BE49-F238E27FC236}">
                <a16:creationId xmlns:a16="http://schemas.microsoft.com/office/drawing/2014/main" id="{220EC825-BA21-9066-BC90-0659FBB92E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77639" y="29146382"/>
            <a:ext cx="6480000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95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E2A6022F9F8B24A99E0D92B0A4CC709" ma:contentTypeVersion="14" ma:contentTypeDescription="Ein neues Dokument erstellen." ma:contentTypeScope="" ma:versionID="0b2d0df06a39127835496450caaae644">
  <xsd:schema xmlns:xsd="http://www.w3.org/2001/XMLSchema" xmlns:xs="http://www.w3.org/2001/XMLSchema" xmlns:p="http://schemas.microsoft.com/office/2006/metadata/properties" xmlns:ns2="313cb4a7-6dac-48ba-9fce-c7c37ba9c596" xmlns:ns3="3b64b99a-df31-46a4-8c21-5d11f2c6b6b5" targetNamespace="http://schemas.microsoft.com/office/2006/metadata/properties" ma:root="true" ma:fieldsID="c5f6f95a279664bbc071abba250e4dfc" ns2:_="" ns3:_="">
    <xsd:import namespace="313cb4a7-6dac-48ba-9fce-c7c37ba9c596"/>
    <xsd:import namespace="3b64b99a-df31-46a4-8c21-5d11f2c6b6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3cb4a7-6dac-48ba-9fce-c7c37ba9c5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98367701-e4b0-4130-ba17-f46a5d03e7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64b99a-df31-46a4-8c21-5d11f2c6b6b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cb7ff54-ebdd-4684-b0c0-5e3f1f5da40f}" ma:internalName="TaxCatchAll" ma:showField="CatchAllData" ma:web="3b64b99a-df31-46a4-8c21-5d11f2c6b6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3cb4a7-6dac-48ba-9fce-c7c37ba9c596">
      <Terms xmlns="http://schemas.microsoft.com/office/infopath/2007/PartnerControls"/>
    </lcf76f155ced4ddcb4097134ff3c332f>
    <TaxCatchAll xmlns="3b64b99a-df31-46a4-8c21-5d11f2c6b6b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FEA867B-D51C-44C7-8834-734D09752A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3cb4a7-6dac-48ba-9fce-c7c37ba9c596"/>
    <ds:schemaRef ds:uri="3b64b99a-df31-46a4-8c21-5d11f2c6b6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DE3E24-71E3-45CC-9638-1849B694CF35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elements/1.1/"/>
    <ds:schemaRef ds:uri="3b64b99a-df31-46a4-8c21-5d11f2c6b6b5"/>
    <ds:schemaRef ds:uri="http://schemas.microsoft.com/office/2006/documentManagement/types"/>
    <ds:schemaRef ds:uri="313cb4a7-6dac-48ba-9fce-c7c37ba9c596"/>
    <ds:schemaRef ds:uri="http://purl.org/dc/dcmitype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5158934-CB32-4758-BE76-F8AA1176D6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</Words>
  <Application>Microsoft Office PowerPoint</Application>
  <PresentationFormat>Benutzerdefiniert</PresentationFormat>
  <Paragraphs>11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Bastian Bischofberger</dc:creator>
  <cp:lastModifiedBy>Bastian Bischofberger</cp:lastModifiedBy>
  <cp:revision>1</cp:revision>
  <dcterms:created xsi:type="dcterms:W3CDTF">2026-06-29T14:18:22Z</dcterms:created>
  <dcterms:modified xsi:type="dcterms:W3CDTF">2026-08-28T05:52:08Z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0x010100EE2A6022F9F8B24A99E0D92B0A4CC709</vt:lpwstr>
  </property>
  <property fmtid="{D5CDD505-2E9C-101B-9397-08002B2CF9AE}" pid="3" name="MediaServiceImageTags">
    <vt:lpwstr/>
  </property>
</Properties>
</file>